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5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F05B12-94C5-4504-9F26-56DCD99D9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DB3BF13-D6E5-4ADB-9FD8-8E52D1587B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0C71F2-616D-4C8C-A402-D533F3D3D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64783D-5516-4536-817C-D9C1AB82C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1012D8-2CC0-49EA-86C5-001BFBA2B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612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3FF059-24A5-4FC1-89F6-D8C9BA9F0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5286392-4F9E-48B1-8FDF-D7754EDCF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05916C-2050-41EB-B315-9C1F1A119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C2047C-B74C-4FAB-9E77-534042AD5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5C47B8-5369-4541-B149-F2626C3D4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59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2BD1C66-5311-4347-B91A-E52FB84BFC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36BD8E-113C-41A0-AC66-7EAE59ED3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F945A6-239C-4812-8635-822BB16A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C79AF6-E889-4FF0-B05B-91F3E1923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38245A-4C39-4506-A881-47EA4206B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62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F5ED6E-7D59-4524-A957-F99A42BAB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1098CD-2B01-4A44-ABAA-A7E0FD21F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3FC09F-96BB-4FE9-89F0-1C74FB7B7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FF0A38-F0E1-41FB-9732-455F06481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E72F59-B601-470D-8C23-708C2CA95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0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495E8E-4319-47C0-B795-FDF5C542D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4FF789-7F21-4381-9BB1-AECA53C23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26362A-4FBB-4726-A6AD-2615B1AE6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27D077-B43D-4DF3-84D2-6B69C44DC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E91E9C-346D-4312-9828-8377AD124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305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0D2ACC-B813-44D6-A2B0-D67D70F13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2C4732-54D4-47C1-8832-235F14354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06989F-F6C5-4F9C-854F-5505700EF4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26C776-26F1-4645-92A9-FDCF45A90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3617EA-6380-452E-BC2D-39699E65B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D7F781-5E61-4F41-9278-A3A64FEF9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626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5D8A86-C965-44FF-A53D-73A9072C3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3E7132-633F-4F4E-A896-CF8E64FCF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3B2C6A-1EA7-4130-B235-0199602547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0036508-9062-425A-8016-0E8A394D5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B309BF-670C-43E7-818B-913A28132E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7800C80-3B33-4C59-9B93-144B5034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1C571D8-39A4-48EA-AED6-F8B437CB9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05A43AE-D2C5-416C-AFAE-F0660B026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D6681-0E7A-4569-BE8B-77D805173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14B3BA-DFE9-4FE2-93F9-2F4B6421B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7786F39-8CC4-4A86-BEF0-0BD9D2B21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C3D71F0-D198-462D-B941-E8302AD7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6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5367EB-8EF7-423E-BC24-0250DE475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EA7489-9DE0-4161-8C5E-E6F69C11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A3CC949-4672-48DA-8D2E-4299FF61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90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218EB-EDD4-4075-BC61-340228263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99B012-E81B-4F38-8FFE-38D8552D3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E33E31-FEE3-4063-8757-B78B6DFCC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3FC117-1AC8-4F74-8767-BB0438490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EED0B98-9CD4-4194-BCC8-0474A5472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AC1BC9-7AAA-40C6-A093-84003A156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07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3F7F1C-4474-4AA6-9930-4AEBAED51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26F630E-2677-4F65-B6D4-0015800DCF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D212B4-2815-4453-A54E-3840489D1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EC67C3-B87F-43CE-9B12-5E51D708D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5684CF-6863-48EE-BE51-C89DD8605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38696B-FA96-4E23-BFD5-964BA0FEB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6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124B552-BAEB-48DE-BC95-B4898A10C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311657-8992-4214-B494-EC3F41CBD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85CF8-13A6-4B93-AE26-2C92441AB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96B2C-7C45-4900-9B58-A3B237C3BD47}" type="datetimeFigureOut">
              <a:rPr lang="zh-CN" altLang="en-US" smtClean="0"/>
              <a:t>2019-02-25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28AA0B-070F-46CD-96CC-436D35C5A4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F6B3FD-C051-4F44-A71F-C3D91429A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1CD32-E45A-4D65-B7A8-72B46CE79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2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C547251-7CF4-4450-AA6B-093A3B1F6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37" y="2552700"/>
            <a:ext cx="54959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0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Frank</dc:creator>
  <cp:lastModifiedBy>Frank</cp:lastModifiedBy>
  <cp:revision>1</cp:revision>
  <dcterms:created xsi:type="dcterms:W3CDTF">2019-02-25T08:34:14Z</dcterms:created>
  <dcterms:modified xsi:type="dcterms:W3CDTF">2019-02-25T08:34:26Z</dcterms:modified>
</cp:coreProperties>
</file>